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7"/>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986" r:id="rId47"/>
    <p:sldId id="987" r:id="rId48"/>
    <p:sldId id="896"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89" r:id="rId124"/>
    <p:sldId id="990" r:id="rId125"/>
    <p:sldId id="991" r:id="rId126"/>
    <p:sldId id="992" r:id="rId127"/>
    <p:sldId id="958" r:id="rId128"/>
    <p:sldId id="959" r:id="rId129"/>
    <p:sldId id="960" r:id="rId130"/>
    <p:sldId id="963" r:id="rId131"/>
    <p:sldId id="890" r:id="rId132"/>
    <p:sldId id="850" r:id="rId133"/>
    <p:sldId id="852" r:id="rId134"/>
    <p:sldId id="965" r:id="rId135"/>
    <p:sldId id="853" r:id="rId136"/>
    <p:sldId id="854" r:id="rId137"/>
    <p:sldId id="964" r:id="rId138"/>
    <p:sldId id="980" r:id="rId139"/>
    <p:sldId id="981" r:id="rId140"/>
    <p:sldId id="982" r:id="rId141"/>
    <p:sldId id="988" r:id="rId142"/>
    <p:sldId id="979" r:id="rId143"/>
    <p:sldId id="984" r:id="rId144"/>
    <p:sldId id="985" r:id="rId145"/>
    <p:sldId id="975"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D37011"/>
    <a:srgbClr val="CCCCCC"/>
    <a:srgbClr val="FFFFFF"/>
    <a:srgbClr val="6B300C"/>
    <a:srgbClr val="FF823A"/>
    <a:srgbClr val="FD7D00"/>
    <a:srgbClr val="DD730D"/>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52339" autoAdjust="0"/>
  </p:normalViewPr>
  <p:slideViewPr>
    <p:cSldViewPr snapToGrid="0">
      <p:cViewPr varScale="1">
        <p:scale>
          <a:sx n="44" d="100"/>
          <a:sy n="44" d="100"/>
        </p:scale>
        <p:origin x="2146" y="58"/>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on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 user identifier in addition to the API key, then the key itself doesn’t have to be unique.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might think that GUIDs would make good API keys, but you’d be wrong.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GUIDs are designed for uniqueness, NOT randomness, but randomness is what protects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.NET, for example, the Microsoft docs state that GUIDs created by the default constructor should not be used as cryptographic keys because they are not sufficiently random.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bitly</a:t>
            </a:r>
            <a:r>
              <a:rPr lang="en-US" sz="1200" b="0" i="0" kern="1200" dirty="0">
                <a:solidFill>
                  <a:schemeClr val="tx1"/>
                </a:solidFill>
                <a:effectLst/>
                <a:latin typeface="+mn-lt"/>
                <a:ea typeface="+mn-ea"/>
                <a:cs typeface="+mn-cs"/>
              </a:rPr>
              <a:t> link and QR code will take you to a Stack Overflow page that talks about this issue and has a code snippet that you can use instead.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key, There are two ways to use it for authentication.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bearer token is like cash. Anyone that finds cash laying around can spend it; there are zero restrictions built in, whereas credit cards might come with an ID check or a PIN code or something. Same with a bearer token; if anyone were to get their hands on this token, they would be able to authenticate as Alice to your system.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they’re easy to use, but there are risks.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give you a lot of advice about which libraries or packages you should use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8.svg"/></Relationships>
</file>

<file path=ppt/slides/_rels/slide1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1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1.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err="1">
                <a:solidFill>
                  <a:srgbClr val="FF0000"/>
                </a:solidFill>
                <a:latin typeface="Consolas" panose="020B0609020204030204" pitchFamily="49" charset="0"/>
              </a:rPr>
              <a:t>Guid.NewGuid</a:t>
            </a:r>
            <a:r>
              <a:rPr lang="en-US" sz="2800" dirty="0">
                <a:solidFill>
                  <a:srgbClr val="FF0000"/>
                </a:solidFill>
                <a:latin typeface="Consolas" panose="020B0609020204030204" pitchFamily="49" charset="0"/>
              </a:rPr>
              <a:t>()</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105823</TotalTime>
  <Words>13834</Words>
  <Application>Microsoft Office PowerPoint</Application>
  <PresentationFormat>Widescreen</PresentationFormat>
  <Paragraphs>2279</Paragraphs>
  <Slides>145</Slides>
  <Notes>145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1426</cp:revision>
  <dcterms:created xsi:type="dcterms:W3CDTF">2013-12-09T01:29:59Z</dcterms:created>
  <dcterms:modified xsi:type="dcterms:W3CDTF">2024-01-12T15:18:46Z</dcterms:modified>
</cp:coreProperties>
</file>